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1101" r:id="rId4"/>
    <p:sldId id="1102" r:id="rId5"/>
    <p:sldId id="1103" r:id="rId6"/>
    <p:sldId id="1085" r:id="rId7"/>
    <p:sldId id="883" r:id="rId8"/>
    <p:sldId id="1090" r:id="rId9"/>
    <p:sldId id="1089" r:id="rId10"/>
    <p:sldId id="1104" r:id="rId11"/>
    <p:sldId id="1091" r:id="rId12"/>
    <p:sldId id="1092" r:id="rId13"/>
    <p:sldId id="1105" r:id="rId14"/>
    <p:sldId id="1093" r:id="rId15"/>
    <p:sldId id="1106" r:id="rId16"/>
    <p:sldId id="1107" r:id="rId17"/>
    <p:sldId id="1095" r:id="rId18"/>
    <p:sldId id="110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A102D2-CC54-4310-BD40-10CF565DB871}" v="377" dt="2024-09-07T17:49:50.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62" d="100"/>
          <a:sy n="62" d="100"/>
        </p:scale>
        <p:origin x="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DEA102D2-CC54-4310-BD40-10CF565DB871}"/>
    <pc:docChg chg="custSel addSld delSld modSld sldOrd">
      <pc:chgData name="Ed Godfrey" userId="61aa7c48ee0e3db0" providerId="LiveId" clId="{DEA102D2-CC54-4310-BD40-10CF565DB871}" dt="2024-09-07T17:49:50.640" v="1443"/>
      <pc:docMkLst>
        <pc:docMk/>
      </pc:docMkLst>
      <pc:sldChg chg="modSp mod">
        <pc:chgData name="Ed Godfrey" userId="61aa7c48ee0e3db0" providerId="LiveId" clId="{DEA102D2-CC54-4310-BD40-10CF565DB871}" dt="2024-09-07T17:09:29.192" v="16" actId="6549"/>
        <pc:sldMkLst>
          <pc:docMk/>
          <pc:sldMk cId="286626818" sldId="636"/>
        </pc:sldMkLst>
        <pc:spChg chg="mod">
          <ac:chgData name="Ed Godfrey" userId="61aa7c48ee0e3db0" providerId="LiveId" clId="{DEA102D2-CC54-4310-BD40-10CF565DB871}" dt="2024-09-07T17:09:20.736" v="2" actId="20577"/>
          <ac:spMkLst>
            <pc:docMk/>
            <pc:sldMk cId="286626818" sldId="636"/>
            <ac:spMk id="3" creationId="{1206BF46-F60A-B583-BE9A-98813DA83DD6}"/>
          </ac:spMkLst>
        </pc:spChg>
        <pc:spChg chg="mod">
          <ac:chgData name="Ed Godfrey" userId="61aa7c48ee0e3db0" providerId="LiveId" clId="{DEA102D2-CC54-4310-BD40-10CF565DB871}" dt="2024-09-07T17:09:29.192" v="16" actId="6549"/>
          <ac:spMkLst>
            <pc:docMk/>
            <pc:sldMk cId="286626818" sldId="636"/>
            <ac:spMk id="4" creationId="{E81091B1-FFCB-0593-6511-1E1CB61C648D}"/>
          </ac:spMkLst>
        </pc:spChg>
      </pc:sldChg>
      <pc:sldChg chg="delSp modSp mod delAnim modAnim">
        <pc:chgData name="Ed Godfrey" userId="61aa7c48ee0e3db0" providerId="LiveId" clId="{DEA102D2-CC54-4310-BD40-10CF565DB871}" dt="2024-09-07T17:33:12.804" v="441" actId="21"/>
        <pc:sldMkLst>
          <pc:docMk/>
          <pc:sldMk cId="2359285980" sldId="883"/>
        </pc:sldMkLst>
        <pc:spChg chg="mod">
          <ac:chgData name="Ed Godfrey" userId="61aa7c48ee0e3db0" providerId="LiveId" clId="{DEA102D2-CC54-4310-BD40-10CF565DB871}" dt="2024-09-07T17:30:22.421" v="336" actId="255"/>
          <ac:spMkLst>
            <pc:docMk/>
            <pc:sldMk cId="2359285980" sldId="883"/>
            <ac:spMk id="2" creationId="{079102CD-FBB5-CF8F-8FB9-E6AA18A790D7}"/>
          </ac:spMkLst>
        </pc:spChg>
        <pc:spChg chg="mod">
          <ac:chgData name="Ed Godfrey" userId="61aa7c48ee0e3db0" providerId="LiveId" clId="{DEA102D2-CC54-4310-BD40-10CF565DB871}" dt="2024-09-07T17:29:48.472" v="333" actId="20577"/>
          <ac:spMkLst>
            <pc:docMk/>
            <pc:sldMk cId="2359285980" sldId="883"/>
            <ac:spMk id="3" creationId="{9E3293C3-2021-04F5-B3B2-149081BCD341}"/>
          </ac:spMkLst>
        </pc:spChg>
        <pc:spChg chg="del">
          <ac:chgData name="Ed Godfrey" userId="61aa7c48ee0e3db0" providerId="LiveId" clId="{DEA102D2-CC54-4310-BD40-10CF565DB871}" dt="2024-09-07T17:33:10.084" v="440" actId="21"/>
          <ac:spMkLst>
            <pc:docMk/>
            <pc:sldMk cId="2359285980" sldId="883"/>
            <ac:spMk id="4" creationId="{74D59B51-FC45-C044-CBED-C8606FD173C1}"/>
          </ac:spMkLst>
        </pc:spChg>
        <pc:spChg chg="del">
          <ac:chgData name="Ed Godfrey" userId="61aa7c48ee0e3db0" providerId="LiveId" clId="{DEA102D2-CC54-4310-BD40-10CF565DB871}" dt="2024-09-07T17:33:12.804" v="441" actId="21"/>
          <ac:spMkLst>
            <pc:docMk/>
            <pc:sldMk cId="2359285980" sldId="883"/>
            <ac:spMk id="5" creationId="{AB41D508-E349-75EE-F461-2DA026F253F6}"/>
          </ac:spMkLst>
        </pc:spChg>
        <pc:spChg chg="mod">
          <ac:chgData name="Ed Godfrey" userId="61aa7c48ee0e3db0" providerId="LiveId" clId="{DEA102D2-CC54-4310-BD40-10CF565DB871}" dt="2024-09-07T17:28:53.638" v="285" actId="14100"/>
          <ac:spMkLst>
            <pc:docMk/>
            <pc:sldMk cId="2359285980" sldId="883"/>
            <ac:spMk id="6" creationId="{27341E30-1523-0531-D0E1-7D6824619EE0}"/>
          </ac:spMkLst>
        </pc:spChg>
      </pc:sldChg>
      <pc:sldChg chg="modSp mod">
        <pc:chgData name="Ed Godfrey" userId="61aa7c48ee0e3db0" providerId="LiveId" clId="{DEA102D2-CC54-4310-BD40-10CF565DB871}" dt="2024-09-07T17:13:14.668" v="82" actId="1035"/>
        <pc:sldMkLst>
          <pc:docMk/>
          <pc:sldMk cId="4052348833" sldId="925"/>
        </pc:sldMkLst>
        <pc:spChg chg="mod">
          <ac:chgData name="Ed Godfrey" userId="61aa7c48ee0e3db0" providerId="LiveId" clId="{DEA102D2-CC54-4310-BD40-10CF565DB871}" dt="2024-09-07T17:13:14.668" v="82" actId="1035"/>
          <ac:spMkLst>
            <pc:docMk/>
            <pc:sldMk cId="4052348833" sldId="925"/>
            <ac:spMk id="3" creationId="{9E3293C3-2021-04F5-B3B2-149081BCD341}"/>
          </ac:spMkLst>
        </pc:spChg>
        <pc:spChg chg="mod">
          <ac:chgData name="Ed Godfrey" userId="61aa7c48ee0e3db0" providerId="LiveId" clId="{DEA102D2-CC54-4310-BD40-10CF565DB871}" dt="2024-09-07T17:11:45.931" v="33" actId="20577"/>
          <ac:spMkLst>
            <pc:docMk/>
            <pc:sldMk cId="4052348833" sldId="925"/>
            <ac:spMk id="6" creationId="{27341E30-1523-0531-D0E1-7D6824619EE0}"/>
          </ac:spMkLst>
        </pc:spChg>
      </pc:sldChg>
      <pc:sldChg chg="del">
        <pc:chgData name="Ed Godfrey" userId="61aa7c48ee0e3db0" providerId="LiveId" clId="{DEA102D2-CC54-4310-BD40-10CF565DB871}" dt="2024-09-07T17:28:22.522" v="245" actId="47"/>
        <pc:sldMkLst>
          <pc:docMk/>
          <pc:sldMk cId="872936317" sldId="1020"/>
        </pc:sldMkLst>
      </pc:sldChg>
      <pc:sldChg chg="del">
        <pc:chgData name="Ed Godfrey" userId="61aa7c48ee0e3db0" providerId="LiveId" clId="{DEA102D2-CC54-4310-BD40-10CF565DB871}" dt="2024-09-07T17:11:27.235" v="22" actId="47"/>
        <pc:sldMkLst>
          <pc:docMk/>
          <pc:sldMk cId="379146413" sldId="1047"/>
        </pc:sldMkLst>
      </pc:sldChg>
      <pc:sldChg chg="modSp mod modAnim">
        <pc:chgData name="Ed Godfrey" userId="61aa7c48ee0e3db0" providerId="LiveId" clId="{DEA102D2-CC54-4310-BD40-10CF565DB871}" dt="2024-09-07T17:27:04.763" v="241"/>
        <pc:sldMkLst>
          <pc:docMk/>
          <pc:sldMk cId="921762218" sldId="1085"/>
        </pc:sldMkLst>
        <pc:spChg chg="mod">
          <ac:chgData name="Ed Godfrey" userId="61aa7c48ee0e3db0" providerId="LiveId" clId="{DEA102D2-CC54-4310-BD40-10CF565DB871}" dt="2024-09-07T17:26:24.386" v="231" actId="14100"/>
          <ac:spMkLst>
            <pc:docMk/>
            <pc:sldMk cId="921762218" sldId="1085"/>
            <ac:spMk id="3" creationId="{9E3293C3-2021-04F5-B3B2-149081BCD341}"/>
          </ac:spMkLst>
        </pc:spChg>
        <pc:spChg chg="mod">
          <ac:chgData name="Ed Godfrey" userId="61aa7c48ee0e3db0" providerId="LiveId" clId="{DEA102D2-CC54-4310-BD40-10CF565DB871}" dt="2024-09-07T17:21:08.967" v="184" actId="20577"/>
          <ac:spMkLst>
            <pc:docMk/>
            <pc:sldMk cId="921762218" sldId="1085"/>
            <ac:spMk id="6" creationId="{27341E30-1523-0531-D0E1-7D6824619EE0}"/>
          </ac:spMkLst>
        </pc:spChg>
      </pc:sldChg>
      <pc:sldChg chg="del">
        <pc:chgData name="Ed Godfrey" userId="61aa7c48ee0e3db0" providerId="LiveId" clId="{DEA102D2-CC54-4310-BD40-10CF565DB871}" dt="2024-09-07T17:28:20.068" v="243" actId="47"/>
        <pc:sldMkLst>
          <pc:docMk/>
          <pc:sldMk cId="754340767" sldId="1086"/>
        </pc:sldMkLst>
      </pc:sldChg>
      <pc:sldChg chg="del">
        <pc:chgData name="Ed Godfrey" userId="61aa7c48ee0e3db0" providerId="LiveId" clId="{DEA102D2-CC54-4310-BD40-10CF565DB871}" dt="2024-09-07T17:28:18.563" v="242" actId="47"/>
        <pc:sldMkLst>
          <pc:docMk/>
          <pc:sldMk cId="1526382289" sldId="1087"/>
        </pc:sldMkLst>
      </pc:sldChg>
      <pc:sldChg chg="del">
        <pc:chgData name="Ed Godfrey" userId="61aa7c48ee0e3db0" providerId="LiveId" clId="{DEA102D2-CC54-4310-BD40-10CF565DB871}" dt="2024-09-07T17:28:21.236" v="244" actId="47"/>
        <pc:sldMkLst>
          <pc:docMk/>
          <pc:sldMk cId="3518899924" sldId="1088"/>
        </pc:sldMkLst>
      </pc:sldChg>
      <pc:sldChg chg="modSp mod">
        <pc:chgData name="Ed Godfrey" userId="61aa7c48ee0e3db0" providerId="LiveId" clId="{DEA102D2-CC54-4310-BD40-10CF565DB871}" dt="2024-09-07T17:32:47.674" v="438" actId="6549"/>
        <pc:sldMkLst>
          <pc:docMk/>
          <pc:sldMk cId="1349583354" sldId="1089"/>
        </pc:sldMkLst>
        <pc:spChg chg="mod">
          <ac:chgData name="Ed Godfrey" userId="61aa7c48ee0e3db0" providerId="LiveId" clId="{DEA102D2-CC54-4310-BD40-10CF565DB871}" dt="2024-09-07T17:32:47.674" v="438" actId="6549"/>
          <ac:spMkLst>
            <pc:docMk/>
            <pc:sldMk cId="1349583354" sldId="1089"/>
            <ac:spMk id="3" creationId="{9E3293C3-2021-04F5-B3B2-149081BCD341}"/>
          </ac:spMkLst>
        </pc:spChg>
        <pc:spChg chg="mod">
          <ac:chgData name="Ed Godfrey" userId="61aa7c48ee0e3db0" providerId="LiveId" clId="{DEA102D2-CC54-4310-BD40-10CF565DB871}" dt="2024-09-07T17:32:42.175" v="390" actId="20577"/>
          <ac:spMkLst>
            <pc:docMk/>
            <pc:sldMk cId="1349583354" sldId="1089"/>
            <ac:spMk id="6" creationId="{27341E30-1523-0531-D0E1-7D6824619EE0}"/>
          </ac:spMkLst>
        </pc:spChg>
      </pc:sldChg>
      <pc:sldChg chg="modSp mod ord">
        <pc:chgData name="Ed Godfrey" userId="61aa7c48ee0e3db0" providerId="LiveId" clId="{DEA102D2-CC54-4310-BD40-10CF565DB871}" dt="2024-09-07T17:31:33.159" v="360"/>
        <pc:sldMkLst>
          <pc:docMk/>
          <pc:sldMk cId="3163743562" sldId="1090"/>
        </pc:sldMkLst>
        <pc:spChg chg="mod">
          <ac:chgData name="Ed Godfrey" userId="61aa7c48ee0e3db0" providerId="LiveId" clId="{DEA102D2-CC54-4310-BD40-10CF565DB871}" dt="2024-09-07T17:31:17.120" v="341" actId="113"/>
          <ac:spMkLst>
            <pc:docMk/>
            <pc:sldMk cId="3163743562" sldId="1090"/>
            <ac:spMk id="3" creationId="{9E3293C3-2021-04F5-B3B2-149081BCD341}"/>
          </ac:spMkLst>
        </pc:spChg>
        <pc:spChg chg="mod">
          <ac:chgData name="Ed Godfrey" userId="61aa7c48ee0e3db0" providerId="LiveId" clId="{DEA102D2-CC54-4310-BD40-10CF565DB871}" dt="2024-09-07T17:31:26.201" v="358" actId="20577"/>
          <ac:spMkLst>
            <pc:docMk/>
            <pc:sldMk cId="3163743562" sldId="1090"/>
            <ac:spMk id="6" creationId="{27341E30-1523-0531-D0E1-7D6824619EE0}"/>
          </ac:spMkLst>
        </pc:spChg>
      </pc:sldChg>
      <pc:sldChg chg="modSp mod">
        <pc:chgData name="Ed Godfrey" userId="61aa7c48ee0e3db0" providerId="LiveId" clId="{DEA102D2-CC54-4310-BD40-10CF565DB871}" dt="2024-09-07T17:35:53.172" v="585" actId="20577"/>
        <pc:sldMkLst>
          <pc:docMk/>
          <pc:sldMk cId="2371190095" sldId="1091"/>
        </pc:sldMkLst>
        <pc:spChg chg="mod">
          <ac:chgData name="Ed Godfrey" userId="61aa7c48ee0e3db0" providerId="LiveId" clId="{DEA102D2-CC54-4310-BD40-10CF565DB871}" dt="2024-09-07T17:35:47.815" v="572" actId="113"/>
          <ac:spMkLst>
            <pc:docMk/>
            <pc:sldMk cId="2371190095" sldId="1091"/>
            <ac:spMk id="3" creationId="{9E3293C3-2021-04F5-B3B2-149081BCD341}"/>
          </ac:spMkLst>
        </pc:spChg>
        <pc:spChg chg="mod">
          <ac:chgData name="Ed Godfrey" userId="61aa7c48ee0e3db0" providerId="LiveId" clId="{DEA102D2-CC54-4310-BD40-10CF565DB871}" dt="2024-09-07T17:35:53.172" v="585" actId="20577"/>
          <ac:spMkLst>
            <pc:docMk/>
            <pc:sldMk cId="2371190095" sldId="1091"/>
            <ac:spMk id="6" creationId="{27341E30-1523-0531-D0E1-7D6824619EE0}"/>
          </ac:spMkLst>
        </pc:spChg>
      </pc:sldChg>
      <pc:sldChg chg="modSp mod modAnim">
        <pc:chgData name="Ed Godfrey" userId="61aa7c48ee0e3db0" providerId="LiveId" clId="{DEA102D2-CC54-4310-BD40-10CF565DB871}" dt="2024-09-07T17:39:56.972" v="923" actId="20577"/>
        <pc:sldMkLst>
          <pc:docMk/>
          <pc:sldMk cId="2867174771" sldId="1092"/>
        </pc:sldMkLst>
        <pc:spChg chg="mod">
          <ac:chgData name="Ed Godfrey" userId="61aa7c48ee0e3db0" providerId="LiveId" clId="{DEA102D2-CC54-4310-BD40-10CF565DB871}" dt="2024-09-07T17:39:56.972" v="923" actId="20577"/>
          <ac:spMkLst>
            <pc:docMk/>
            <pc:sldMk cId="2867174771" sldId="1092"/>
            <ac:spMk id="3" creationId="{9E3293C3-2021-04F5-B3B2-149081BCD341}"/>
          </ac:spMkLst>
        </pc:spChg>
        <pc:spChg chg="mod">
          <ac:chgData name="Ed Godfrey" userId="61aa7c48ee0e3db0" providerId="LiveId" clId="{DEA102D2-CC54-4310-BD40-10CF565DB871}" dt="2024-09-07T17:36:11.908" v="607" actId="20577"/>
          <ac:spMkLst>
            <pc:docMk/>
            <pc:sldMk cId="2867174771" sldId="1092"/>
            <ac:spMk id="6" creationId="{27341E30-1523-0531-D0E1-7D6824619EE0}"/>
          </ac:spMkLst>
        </pc:spChg>
      </pc:sldChg>
      <pc:sldChg chg="modSp mod">
        <pc:chgData name="Ed Godfrey" userId="61aa7c48ee0e3db0" providerId="LiveId" clId="{DEA102D2-CC54-4310-BD40-10CF565DB871}" dt="2024-09-07T17:43:30.719" v="1037" actId="20577"/>
        <pc:sldMkLst>
          <pc:docMk/>
          <pc:sldMk cId="1801894318" sldId="1093"/>
        </pc:sldMkLst>
        <pc:spChg chg="mod">
          <ac:chgData name="Ed Godfrey" userId="61aa7c48ee0e3db0" providerId="LiveId" clId="{DEA102D2-CC54-4310-BD40-10CF565DB871}" dt="2024-09-07T17:43:24.025" v="1027" actId="113"/>
          <ac:spMkLst>
            <pc:docMk/>
            <pc:sldMk cId="1801894318" sldId="1093"/>
            <ac:spMk id="3" creationId="{9E3293C3-2021-04F5-B3B2-149081BCD341}"/>
          </ac:spMkLst>
        </pc:spChg>
        <pc:spChg chg="mod">
          <ac:chgData name="Ed Godfrey" userId="61aa7c48ee0e3db0" providerId="LiveId" clId="{DEA102D2-CC54-4310-BD40-10CF565DB871}" dt="2024-09-07T17:43:30.719" v="1037" actId="20577"/>
          <ac:spMkLst>
            <pc:docMk/>
            <pc:sldMk cId="1801894318" sldId="1093"/>
            <ac:spMk id="6" creationId="{27341E30-1523-0531-D0E1-7D6824619EE0}"/>
          </ac:spMkLst>
        </pc:spChg>
      </pc:sldChg>
      <pc:sldChg chg="del">
        <pc:chgData name="Ed Godfrey" userId="61aa7c48ee0e3db0" providerId="LiveId" clId="{DEA102D2-CC54-4310-BD40-10CF565DB871}" dt="2024-09-07T17:46:38.035" v="1152" actId="47"/>
        <pc:sldMkLst>
          <pc:docMk/>
          <pc:sldMk cId="248163725" sldId="1094"/>
        </pc:sldMkLst>
      </pc:sldChg>
      <pc:sldChg chg="modSp mod modAnim">
        <pc:chgData name="Ed Godfrey" userId="61aa7c48ee0e3db0" providerId="LiveId" clId="{DEA102D2-CC54-4310-BD40-10CF565DB871}" dt="2024-09-07T17:49:06.707" v="1437" actId="20577"/>
        <pc:sldMkLst>
          <pc:docMk/>
          <pc:sldMk cId="2371302019" sldId="1095"/>
        </pc:sldMkLst>
        <pc:spChg chg="mod">
          <ac:chgData name="Ed Godfrey" userId="61aa7c48ee0e3db0" providerId="LiveId" clId="{DEA102D2-CC54-4310-BD40-10CF565DB871}" dt="2024-09-07T17:49:06.707" v="1437" actId="20577"/>
          <ac:spMkLst>
            <pc:docMk/>
            <pc:sldMk cId="2371302019" sldId="1095"/>
            <ac:spMk id="3" creationId="{9E3293C3-2021-04F5-B3B2-149081BCD341}"/>
          </ac:spMkLst>
        </pc:spChg>
        <pc:spChg chg="mod">
          <ac:chgData name="Ed Godfrey" userId="61aa7c48ee0e3db0" providerId="LiveId" clId="{DEA102D2-CC54-4310-BD40-10CF565DB871}" dt="2024-09-07T17:46:46.668" v="1178" actId="20577"/>
          <ac:spMkLst>
            <pc:docMk/>
            <pc:sldMk cId="2371302019" sldId="1095"/>
            <ac:spMk id="6" creationId="{27341E30-1523-0531-D0E1-7D6824619EE0}"/>
          </ac:spMkLst>
        </pc:spChg>
      </pc:sldChg>
      <pc:sldChg chg="del">
        <pc:chgData name="Ed Godfrey" userId="61aa7c48ee0e3db0" providerId="LiveId" clId="{DEA102D2-CC54-4310-BD40-10CF565DB871}" dt="2024-09-07T17:49:40.631" v="1438" actId="47"/>
        <pc:sldMkLst>
          <pc:docMk/>
          <pc:sldMk cId="1536430832" sldId="1096"/>
        </pc:sldMkLst>
      </pc:sldChg>
      <pc:sldChg chg="del">
        <pc:chgData name="Ed Godfrey" userId="61aa7c48ee0e3db0" providerId="LiveId" clId="{DEA102D2-CC54-4310-BD40-10CF565DB871}" dt="2024-09-07T17:49:41.027" v="1439" actId="47"/>
        <pc:sldMkLst>
          <pc:docMk/>
          <pc:sldMk cId="2874954752" sldId="1097"/>
        </pc:sldMkLst>
      </pc:sldChg>
      <pc:sldChg chg="del">
        <pc:chgData name="Ed Godfrey" userId="61aa7c48ee0e3db0" providerId="LiveId" clId="{DEA102D2-CC54-4310-BD40-10CF565DB871}" dt="2024-09-07T17:49:41.421" v="1440" actId="47"/>
        <pc:sldMkLst>
          <pc:docMk/>
          <pc:sldMk cId="920626836" sldId="1098"/>
        </pc:sldMkLst>
      </pc:sldChg>
      <pc:sldChg chg="del">
        <pc:chgData name="Ed Godfrey" userId="61aa7c48ee0e3db0" providerId="LiveId" clId="{DEA102D2-CC54-4310-BD40-10CF565DB871}" dt="2024-09-07T17:49:42.216" v="1441" actId="47"/>
        <pc:sldMkLst>
          <pc:docMk/>
          <pc:sldMk cId="2839936729" sldId="1099"/>
        </pc:sldMkLst>
      </pc:sldChg>
      <pc:sldChg chg="del">
        <pc:chgData name="Ed Godfrey" userId="61aa7c48ee0e3db0" providerId="LiveId" clId="{DEA102D2-CC54-4310-BD40-10CF565DB871}" dt="2024-09-07T17:49:42.942" v="1442" actId="47"/>
        <pc:sldMkLst>
          <pc:docMk/>
          <pc:sldMk cId="2184150113" sldId="1100"/>
        </pc:sldMkLst>
      </pc:sldChg>
      <pc:sldChg chg="modSp add mod">
        <pc:chgData name="Ed Godfrey" userId="61aa7c48ee0e3db0" providerId="LiveId" clId="{DEA102D2-CC54-4310-BD40-10CF565DB871}" dt="2024-09-07T17:13:10.716" v="79" actId="1035"/>
        <pc:sldMkLst>
          <pc:docMk/>
          <pc:sldMk cId="4196799457" sldId="1101"/>
        </pc:sldMkLst>
        <pc:spChg chg="mod">
          <ac:chgData name="Ed Godfrey" userId="61aa7c48ee0e3db0" providerId="LiveId" clId="{DEA102D2-CC54-4310-BD40-10CF565DB871}" dt="2024-09-07T17:12:57.755" v="66" actId="1035"/>
          <ac:spMkLst>
            <pc:docMk/>
            <pc:sldMk cId="4196799457" sldId="1101"/>
            <ac:spMk id="3" creationId="{9E3293C3-2021-04F5-B3B2-149081BCD341}"/>
          </ac:spMkLst>
        </pc:spChg>
        <pc:spChg chg="mod">
          <ac:chgData name="Ed Godfrey" userId="61aa7c48ee0e3db0" providerId="LiveId" clId="{DEA102D2-CC54-4310-BD40-10CF565DB871}" dt="2024-09-07T17:13:10.716" v="79" actId="1035"/>
          <ac:spMkLst>
            <pc:docMk/>
            <pc:sldMk cId="4196799457" sldId="1101"/>
            <ac:spMk id="6" creationId="{27341E30-1523-0531-D0E1-7D6824619EE0}"/>
          </ac:spMkLst>
        </pc:spChg>
      </pc:sldChg>
      <pc:sldChg chg="modSp add mod">
        <pc:chgData name="Ed Godfrey" userId="61aa7c48ee0e3db0" providerId="LiveId" clId="{DEA102D2-CC54-4310-BD40-10CF565DB871}" dt="2024-09-07T17:13:06.396" v="76" actId="1035"/>
        <pc:sldMkLst>
          <pc:docMk/>
          <pc:sldMk cId="1317570804" sldId="1102"/>
        </pc:sldMkLst>
        <pc:spChg chg="mod">
          <ac:chgData name="Ed Godfrey" userId="61aa7c48ee0e3db0" providerId="LiveId" clId="{DEA102D2-CC54-4310-BD40-10CF565DB871}" dt="2024-09-07T17:13:06.396" v="76" actId="1035"/>
          <ac:spMkLst>
            <pc:docMk/>
            <pc:sldMk cId="1317570804" sldId="1102"/>
            <ac:spMk id="3" creationId="{9E3293C3-2021-04F5-B3B2-149081BCD341}"/>
          </ac:spMkLst>
        </pc:spChg>
        <pc:spChg chg="mod">
          <ac:chgData name="Ed Godfrey" userId="61aa7c48ee0e3db0" providerId="LiveId" clId="{DEA102D2-CC54-4310-BD40-10CF565DB871}" dt="2024-09-07T17:12:41.621" v="52" actId="6549"/>
          <ac:spMkLst>
            <pc:docMk/>
            <pc:sldMk cId="1317570804" sldId="1102"/>
            <ac:spMk id="6" creationId="{27341E30-1523-0531-D0E1-7D6824619EE0}"/>
          </ac:spMkLst>
        </pc:spChg>
      </pc:sldChg>
      <pc:sldChg chg="modSp add mod modAnim">
        <pc:chgData name="Ed Godfrey" userId="61aa7c48ee0e3db0" providerId="LiveId" clId="{DEA102D2-CC54-4310-BD40-10CF565DB871}" dt="2024-09-07T17:20:31.398" v="133"/>
        <pc:sldMkLst>
          <pc:docMk/>
          <pc:sldMk cId="214140853" sldId="1103"/>
        </pc:sldMkLst>
        <pc:spChg chg="mod">
          <ac:chgData name="Ed Godfrey" userId="61aa7c48ee0e3db0" providerId="LiveId" clId="{DEA102D2-CC54-4310-BD40-10CF565DB871}" dt="2024-09-07T17:19:58.785" v="123" actId="255"/>
          <ac:spMkLst>
            <pc:docMk/>
            <pc:sldMk cId="214140853" sldId="1103"/>
            <ac:spMk id="3" creationId="{9E3293C3-2021-04F5-B3B2-149081BCD341}"/>
          </ac:spMkLst>
        </pc:spChg>
        <pc:spChg chg="mod">
          <ac:chgData name="Ed Godfrey" userId="61aa7c48ee0e3db0" providerId="LiveId" clId="{DEA102D2-CC54-4310-BD40-10CF565DB871}" dt="2024-09-07T17:18:07.746" v="107" actId="20577"/>
          <ac:spMkLst>
            <pc:docMk/>
            <pc:sldMk cId="214140853" sldId="1103"/>
            <ac:spMk id="6" creationId="{27341E30-1523-0531-D0E1-7D6824619EE0}"/>
          </ac:spMkLst>
        </pc:spChg>
      </pc:sldChg>
      <pc:sldChg chg="delSp modSp add mod delAnim modAnim">
        <pc:chgData name="Ed Godfrey" userId="61aa7c48ee0e3db0" providerId="LiveId" clId="{DEA102D2-CC54-4310-BD40-10CF565DB871}" dt="2024-09-07T17:41:30.343" v="926" actId="21"/>
        <pc:sldMkLst>
          <pc:docMk/>
          <pc:sldMk cId="2730822929" sldId="1104"/>
        </pc:sldMkLst>
        <pc:spChg chg="mod">
          <ac:chgData name="Ed Godfrey" userId="61aa7c48ee0e3db0" providerId="LiveId" clId="{DEA102D2-CC54-4310-BD40-10CF565DB871}" dt="2024-09-07T17:34:19.337" v="560" actId="123"/>
          <ac:spMkLst>
            <pc:docMk/>
            <pc:sldMk cId="2730822929" sldId="1104"/>
            <ac:spMk id="2" creationId="{079102CD-FBB5-CF8F-8FB9-E6AA18A790D7}"/>
          </ac:spMkLst>
        </pc:spChg>
        <pc:spChg chg="mod">
          <ac:chgData name="Ed Godfrey" userId="61aa7c48ee0e3db0" providerId="LiveId" clId="{DEA102D2-CC54-4310-BD40-10CF565DB871}" dt="2024-09-07T17:34:31.838" v="562" actId="20577"/>
          <ac:spMkLst>
            <pc:docMk/>
            <pc:sldMk cId="2730822929" sldId="1104"/>
            <ac:spMk id="3" creationId="{9E3293C3-2021-04F5-B3B2-149081BCD341}"/>
          </ac:spMkLst>
        </pc:spChg>
        <pc:spChg chg="del mod">
          <ac:chgData name="Ed Godfrey" userId="61aa7c48ee0e3db0" providerId="LiveId" clId="{DEA102D2-CC54-4310-BD40-10CF565DB871}" dt="2024-09-07T17:41:27.227" v="925" actId="21"/>
          <ac:spMkLst>
            <pc:docMk/>
            <pc:sldMk cId="2730822929" sldId="1104"/>
            <ac:spMk id="4" creationId="{74D59B51-FC45-C044-CBED-C8606FD173C1}"/>
          </ac:spMkLst>
        </pc:spChg>
        <pc:spChg chg="del">
          <ac:chgData name="Ed Godfrey" userId="61aa7c48ee0e3db0" providerId="LiveId" clId="{DEA102D2-CC54-4310-BD40-10CF565DB871}" dt="2024-09-07T17:41:30.343" v="926" actId="21"/>
          <ac:spMkLst>
            <pc:docMk/>
            <pc:sldMk cId="2730822929" sldId="1104"/>
            <ac:spMk id="5" creationId="{AB41D508-E349-75EE-F461-2DA026F253F6}"/>
          </ac:spMkLst>
        </pc:spChg>
      </pc:sldChg>
      <pc:sldChg chg="delSp modSp add mod delAnim modAnim">
        <pc:chgData name="Ed Godfrey" userId="61aa7c48ee0e3db0" providerId="LiveId" clId="{DEA102D2-CC54-4310-BD40-10CF565DB871}" dt="2024-09-07T17:44:54.568" v="1055" actId="21"/>
        <pc:sldMkLst>
          <pc:docMk/>
          <pc:sldMk cId="2514385434" sldId="1105"/>
        </pc:sldMkLst>
        <pc:spChg chg="mod">
          <ac:chgData name="Ed Godfrey" userId="61aa7c48ee0e3db0" providerId="LiveId" clId="{DEA102D2-CC54-4310-BD40-10CF565DB871}" dt="2024-09-07T17:42:38.071" v="1019" actId="1035"/>
          <ac:spMkLst>
            <pc:docMk/>
            <pc:sldMk cId="2514385434" sldId="1105"/>
            <ac:spMk id="2" creationId="{079102CD-FBB5-CF8F-8FB9-E6AA18A790D7}"/>
          </ac:spMkLst>
        </pc:spChg>
        <pc:spChg chg="mod">
          <ac:chgData name="Ed Godfrey" userId="61aa7c48ee0e3db0" providerId="LiveId" clId="{DEA102D2-CC54-4310-BD40-10CF565DB871}" dt="2024-09-07T17:41:56.697" v="995" actId="20577"/>
          <ac:spMkLst>
            <pc:docMk/>
            <pc:sldMk cId="2514385434" sldId="1105"/>
            <ac:spMk id="3" creationId="{9E3293C3-2021-04F5-B3B2-149081BCD341}"/>
          </ac:spMkLst>
        </pc:spChg>
        <pc:spChg chg="del">
          <ac:chgData name="Ed Godfrey" userId="61aa7c48ee0e3db0" providerId="LiveId" clId="{DEA102D2-CC54-4310-BD40-10CF565DB871}" dt="2024-09-07T17:41:35.912" v="927" actId="21"/>
          <ac:spMkLst>
            <pc:docMk/>
            <pc:sldMk cId="2514385434" sldId="1105"/>
            <ac:spMk id="4" creationId="{74D59B51-FC45-C044-CBED-C8606FD173C1}"/>
          </ac:spMkLst>
        </pc:spChg>
        <pc:spChg chg="del">
          <ac:chgData name="Ed Godfrey" userId="61aa7c48ee0e3db0" providerId="LiveId" clId="{DEA102D2-CC54-4310-BD40-10CF565DB871}" dt="2024-09-07T17:44:54.568" v="1055" actId="21"/>
          <ac:spMkLst>
            <pc:docMk/>
            <pc:sldMk cId="2514385434" sldId="1105"/>
            <ac:spMk id="5" creationId="{AB41D508-E349-75EE-F461-2DA026F253F6}"/>
          </ac:spMkLst>
        </pc:spChg>
      </pc:sldChg>
      <pc:sldChg chg="modSp add mod">
        <pc:chgData name="Ed Godfrey" userId="61aa7c48ee0e3db0" providerId="LiveId" clId="{DEA102D2-CC54-4310-BD40-10CF565DB871}" dt="2024-09-07T17:44:30.221" v="1053" actId="1036"/>
        <pc:sldMkLst>
          <pc:docMk/>
          <pc:sldMk cId="2641806306" sldId="1106"/>
        </pc:sldMkLst>
        <pc:spChg chg="mod">
          <ac:chgData name="Ed Godfrey" userId="61aa7c48ee0e3db0" providerId="LiveId" clId="{DEA102D2-CC54-4310-BD40-10CF565DB871}" dt="2024-09-07T17:44:30.221" v="1053" actId="1036"/>
          <ac:spMkLst>
            <pc:docMk/>
            <pc:sldMk cId="2641806306" sldId="1106"/>
            <ac:spMk id="3" creationId="{9E3293C3-2021-04F5-B3B2-149081BCD341}"/>
          </ac:spMkLst>
        </pc:spChg>
        <pc:spChg chg="mod">
          <ac:chgData name="Ed Godfrey" userId="61aa7c48ee0e3db0" providerId="LiveId" clId="{DEA102D2-CC54-4310-BD40-10CF565DB871}" dt="2024-09-07T17:44:24.359" v="1045" actId="6549"/>
          <ac:spMkLst>
            <pc:docMk/>
            <pc:sldMk cId="2641806306" sldId="1106"/>
            <ac:spMk id="6" creationId="{27341E30-1523-0531-D0E1-7D6824619EE0}"/>
          </ac:spMkLst>
        </pc:spChg>
      </pc:sldChg>
      <pc:sldChg chg="delSp modSp add mod delAnim modAnim">
        <pc:chgData name="Ed Godfrey" userId="61aa7c48ee0e3db0" providerId="LiveId" clId="{DEA102D2-CC54-4310-BD40-10CF565DB871}" dt="2024-09-07T17:46:13.114" v="1151"/>
        <pc:sldMkLst>
          <pc:docMk/>
          <pc:sldMk cId="1989722878" sldId="1107"/>
        </pc:sldMkLst>
        <pc:spChg chg="mod">
          <ac:chgData name="Ed Godfrey" userId="61aa7c48ee0e3db0" providerId="LiveId" clId="{DEA102D2-CC54-4310-BD40-10CF565DB871}" dt="2024-09-07T17:46:03.959" v="1147" actId="1036"/>
          <ac:spMkLst>
            <pc:docMk/>
            <pc:sldMk cId="1989722878" sldId="1107"/>
            <ac:spMk id="2" creationId="{079102CD-FBB5-CF8F-8FB9-E6AA18A790D7}"/>
          </ac:spMkLst>
        </pc:spChg>
        <pc:spChg chg="mod">
          <ac:chgData name="Ed Godfrey" userId="61aa7c48ee0e3db0" providerId="LiveId" clId="{DEA102D2-CC54-4310-BD40-10CF565DB871}" dt="2024-09-07T17:45:23.294" v="1114" actId="20577"/>
          <ac:spMkLst>
            <pc:docMk/>
            <pc:sldMk cId="1989722878" sldId="1107"/>
            <ac:spMk id="3" creationId="{9E3293C3-2021-04F5-B3B2-149081BCD341}"/>
          </ac:spMkLst>
        </pc:spChg>
        <pc:spChg chg="del">
          <ac:chgData name="Ed Godfrey" userId="61aa7c48ee0e3db0" providerId="LiveId" clId="{DEA102D2-CC54-4310-BD40-10CF565DB871}" dt="2024-09-07T17:45:56.569" v="1135" actId="21"/>
          <ac:spMkLst>
            <pc:docMk/>
            <pc:sldMk cId="1989722878" sldId="1107"/>
            <ac:spMk id="5" creationId="{AB41D508-E349-75EE-F461-2DA026F253F6}"/>
          </ac:spMkLst>
        </pc:spChg>
      </pc:sldChg>
      <pc:sldChg chg="add">
        <pc:chgData name="Ed Godfrey" userId="61aa7c48ee0e3db0" providerId="LiveId" clId="{DEA102D2-CC54-4310-BD40-10CF565DB871}" dt="2024-09-07T17:49:50.640" v="1443"/>
        <pc:sldMkLst>
          <pc:docMk/>
          <pc:sldMk cId="1366921467" sldId="110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9/7/2024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9/7/2024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9/7/2024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Are You in Adam or in Christ?</a:t>
            </a:r>
          </a:p>
          <a:p>
            <a:pPr algn="ctr"/>
            <a:r>
              <a:rPr lang="en-US" sz="3600" b="1" dirty="0">
                <a:solidFill>
                  <a:schemeClr val="tx1"/>
                </a:solidFill>
                <a:latin typeface="Avenir Next LT Pro Light" panose="020B0304020202020204" pitchFamily="34" charset="0"/>
              </a:rPr>
              <a:t>Romans 5:12</a:t>
            </a:r>
            <a:r>
              <a:rPr lang="en-US" sz="3600" b="1" dirty="0">
                <a:latin typeface="Avenir Next LT Pro Light" panose="020B0304020202020204" pitchFamily="34" charset="0"/>
              </a:rPr>
              <a:t>-21 (Part 1)</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September 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708916" y="932307"/>
            <a:ext cx="1126972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alphaUcPeriod"/>
            </a:pPr>
            <a:r>
              <a:rPr lang="en-US" i="0" dirty="0">
                <a:solidFill>
                  <a:schemeClr val="tx1"/>
                </a:solidFill>
                <a:latin typeface="Arial" panose="020B0604020202020204" pitchFamily="34" charset="0"/>
              </a:rPr>
              <a:t>The introduction of sin into the world (5:12a)</a:t>
            </a:r>
          </a:p>
          <a:p>
            <a:pPr marL="571500" lvl="0" indent="-571500">
              <a:buFont typeface="+mj-lt"/>
              <a:buAutoNum type="alphaUcPeriod"/>
            </a:pPr>
            <a:r>
              <a:rPr lang="en-US" i="0" dirty="0">
                <a:solidFill>
                  <a:schemeClr val="tx1"/>
                </a:solidFill>
                <a:latin typeface="Arial" panose="020B0604020202020204" pitchFamily="34" charset="0"/>
              </a:rPr>
              <a:t>The inception of death into the world (5:12b)</a:t>
            </a:r>
          </a:p>
        </p:txBody>
      </p:sp>
      <p:sp>
        <p:nvSpPr>
          <p:cNvPr id="6" name="TextBox 5">
            <a:extLst>
              <a:ext uri="{FF2B5EF4-FFF2-40B4-BE49-F238E27FC236}">
                <a16:creationId xmlns:a16="http://schemas.microsoft.com/office/drawing/2014/main" id="{27341E30-1523-0531-D0E1-7D6824619EE0}"/>
              </a:ext>
            </a:extLst>
          </p:cNvPr>
          <p:cNvSpPr txBox="1"/>
          <p:nvPr/>
        </p:nvSpPr>
        <p:spPr>
          <a:xfrm>
            <a:off x="173039" y="190881"/>
            <a:ext cx="11860466"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I. The Condemnation of Adam </a:t>
            </a:r>
            <a:r>
              <a:rPr lang="en-US" sz="4000" baseline="30000" dirty="0">
                <a:latin typeface="Arial" panose="020B0604020202020204" pitchFamily="34" charset="0"/>
                <a:cs typeface="Arial" panose="020B0604020202020204" pitchFamily="34" charset="0"/>
              </a:rPr>
              <a:t>(5:12-14)</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955513"/>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Therefore, just as through one man sin entered into the world, and death through sin…</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73082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out of the heart come evil thoughts, murders, adulteries, fornications, thefts, false witness, slanders.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15:19</a:t>
            </a:r>
          </a:p>
        </p:txBody>
      </p:sp>
    </p:spTree>
    <p:extLst>
      <p:ext uri="{BB962C8B-B14F-4D97-AF65-F5344CB8AC3E}">
        <p14:creationId xmlns:p14="http://schemas.microsoft.com/office/powerpoint/2010/main" val="237119009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spcBef>
                <a:spcPts val="0"/>
              </a:spcBef>
              <a:spcAft>
                <a:spcPts val="0"/>
              </a:spcAft>
              <a:buAutoNum type="arabicPeriod"/>
            </a:pPr>
            <a:r>
              <a:rPr lang="en-US" sz="4000" i="0" u="sng" dirty="0">
                <a:solidFill>
                  <a:schemeClr val="tx1"/>
                </a:solidFill>
                <a:effectLst/>
                <a:latin typeface="Arial" panose="020B0604020202020204" pitchFamily="34" charset="0"/>
                <a:ea typeface="Calibri" panose="020F0502020204030204" pitchFamily="34" charset="0"/>
              </a:rPr>
              <a:t>Spiritual death</a:t>
            </a:r>
            <a:r>
              <a:rPr lang="en-US" sz="4000" i="0" dirty="0">
                <a:solidFill>
                  <a:schemeClr val="tx1"/>
                </a:solidFill>
                <a:effectLst/>
                <a:latin typeface="Arial" panose="020B0604020202020204" pitchFamily="34" charset="0"/>
                <a:ea typeface="Calibri" panose="020F0502020204030204" pitchFamily="34" charset="0"/>
              </a:rPr>
              <a:t> </a:t>
            </a:r>
            <a:r>
              <a:rPr lang="en-US" sz="4000" b="0" i="1" dirty="0">
                <a:solidFill>
                  <a:schemeClr val="tx1"/>
                </a:solidFill>
                <a:effectLst/>
                <a:latin typeface="Arial" panose="020B0604020202020204" pitchFamily="34" charset="0"/>
                <a:ea typeface="Calibri" panose="020F0502020204030204" pitchFamily="34" charset="0"/>
              </a:rPr>
              <a:t>– being separated from God because of one’s sin.</a:t>
            </a:r>
          </a:p>
          <a:p>
            <a:pPr marL="914400" marR="0" indent="-914400" algn="just">
              <a:spcBef>
                <a:spcPts val="0"/>
              </a:spcBef>
              <a:spcAft>
                <a:spcPts val="0"/>
              </a:spcAft>
              <a:buAutoNum type="arabicPeriod"/>
            </a:pPr>
            <a:r>
              <a:rPr lang="en-US" sz="4000" i="0" u="sng" kern="100" dirty="0">
                <a:solidFill>
                  <a:schemeClr val="tx1"/>
                </a:solidFill>
                <a:latin typeface="Arial" panose="020B0604020202020204" pitchFamily="34" charset="0"/>
                <a:ea typeface="Calibri" panose="020F0502020204030204" pitchFamily="34" charset="0"/>
              </a:rPr>
              <a:t>Physical death </a:t>
            </a:r>
            <a:r>
              <a:rPr lang="en-US" sz="4000" b="0" kern="100" dirty="0">
                <a:solidFill>
                  <a:schemeClr val="tx1"/>
                </a:solidFill>
                <a:latin typeface="Arial" panose="020B0604020202020204" pitchFamily="34" charset="0"/>
                <a:ea typeface="Calibri" panose="020F0502020204030204" pitchFamily="34" charset="0"/>
              </a:rPr>
              <a:t>– being separated from a living body.</a:t>
            </a:r>
          </a:p>
          <a:p>
            <a:pPr marL="914400" marR="0" indent="-914400" algn="just">
              <a:spcBef>
                <a:spcPts val="0"/>
              </a:spcBef>
              <a:spcAft>
                <a:spcPts val="0"/>
              </a:spcAft>
              <a:buAutoNum type="arabicPeriod"/>
            </a:pPr>
            <a:r>
              <a:rPr lang="en-US" sz="4000" i="0" u="sng" kern="100" dirty="0">
                <a:solidFill>
                  <a:schemeClr val="tx1"/>
                </a:solidFill>
                <a:effectLst/>
                <a:latin typeface="Arial" panose="020B0604020202020204" pitchFamily="34" charset="0"/>
                <a:ea typeface="Calibri" panose="020F0502020204030204" pitchFamily="34" charset="0"/>
              </a:rPr>
              <a:t>Eternal death </a:t>
            </a:r>
            <a:r>
              <a:rPr lang="en-US" sz="4000" b="0" kern="100" dirty="0">
                <a:solidFill>
                  <a:schemeClr val="tx1"/>
                </a:solidFill>
                <a:effectLst/>
                <a:latin typeface="Arial" panose="020B0604020202020204" pitchFamily="34" charset="0"/>
                <a:ea typeface="Calibri" panose="020F0502020204030204" pitchFamily="34" charset="0"/>
              </a:rPr>
              <a:t>– be</a:t>
            </a:r>
            <a:r>
              <a:rPr lang="en-US" sz="4000" b="0" kern="100" dirty="0">
                <a:solidFill>
                  <a:schemeClr val="tx1"/>
                </a:solidFill>
                <a:latin typeface="Arial" panose="020B0604020202020204" pitchFamily="34" charset="0"/>
                <a:ea typeface="Calibri" panose="020F0502020204030204" pitchFamily="34" charset="0"/>
              </a:rPr>
              <a:t>ing eternally separated </a:t>
            </a:r>
            <a:r>
              <a:rPr lang="en-US" sz="4000" b="0" dirty="0">
                <a:solidFill>
                  <a:schemeClr val="tx1"/>
                </a:solidFill>
                <a:effectLst/>
                <a:latin typeface="Arial" panose="020B0604020202020204" pitchFamily="34" charset="0"/>
                <a:ea typeface="Times New Roman" panose="02020603050405020304" pitchFamily="18" charset="0"/>
              </a:rPr>
              <a:t>from all the goodness and blessings of God left only to endure a place of eternal torment called the lake of fire.  </a:t>
            </a:r>
            <a:endParaRPr lang="en-US" sz="4000" b="0" kern="10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Three types of death</a:t>
            </a:r>
          </a:p>
        </p:txBody>
      </p:sp>
    </p:spTree>
    <p:extLst>
      <p:ext uri="{BB962C8B-B14F-4D97-AF65-F5344CB8AC3E}">
        <p14:creationId xmlns:p14="http://schemas.microsoft.com/office/powerpoint/2010/main" val="28671747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708916" y="932307"/>
            <a:ext cx="1126972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alphaUcPeriod"/>
            </a:pPr>
            <a:r>
              <a:rPr lang="en-US" i="0" dirty="0">
                <a:solidFill>
                  <a:schemeClr val="tx1"/>
                </a:solidFill>
                <a:latin typeface="Arial" panose="020B0604020202020204" pitchFamily="34" charset="0"/>
              </a:rPr>
              <a:t>The introduction of sin into the world (5:12a)</a:t>
            </a:r>
          </a:p>
          <a:p>
            <a:pPr marL="571500" lvl="0" indent="-571500">
              <a:buFont typeface="+mj-lt"/>
              <a:buAutoNum type="alphaUcPeriod"/>
            </a:pPr>
            <a:r>
              <a:rPr lang="en-US" i="0" dirty="0">
                <a:solidFill>
                  <a:schemeClr val="tx1"/>
                </a:solidFill>
                <a:latin typeface="Arial" panose="020B0604020202020204" pitchFamily="34" charset="0"/>
              </a:rPr>
              <a:t>The inception of death into the world (5:12b)</a:t>
            </a:r>
          </a:p>
          <a:p>
            <a:pPr marL="571500" lvl="0" indent="-571500">
              <a:buFont typeface="+mj-lt"/>
              <a:buAutoNum type="alphaUcPeriod"/>
            </a:pPr>
            <a:r>
              <a:rPr lang="en-US" i="0" dirty="0">
                <a:solidFill>
                  <a:schemeClr val="tx1"/>
                </a:solidFill>
                <a:latin typeface="Arial" panose="020B0604020202020204" pitchFamily="34" charset="0"/>
              </a:rPr>
              <a:t>The infection of death in the world (5:12c)</a:t>
            </a:r>
          </a:p>
        </p:txBody>
      </p:sp>
      <p:sp>
        <p:nvSpPr>
          <p:cNvPr id="6" name="TextBox 5">
            <a:extLst>
              <a:ext uri="{FF2B5EF4-FFF2-40B4-BE49-F238E27FC236}">
                <a16:creationId xmlns:a16="http://schemas.microsoft.com/office/drawing/2014/main" id="{27341E30-1523-0531-D0E1-7D6824619EE0}"/>
              </a:ext>
            </a:extLst>
          </p:cNvPr>
          <p:cNvSpPr txBox="1"/>
          <p:nvPr/>
        </p:nvSpPr>
        <p:spPr>
          <a:xfrm>
            <a:off x="173039" y="190881"/>
            <a:ext cx="11860466"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I. The Condemnation of Adam </a:t>
            </a:r>
            <a:r>
              <a:rPr lang="en-US" sz="4000" baseline="30000" dirty="0">
                <a:latin typeface="Arial" panose="020B0604020202020204" pitchFamily="34" charset="0"/>
                <a:cs typeface="Arial" panose="020B0604020202020204" pitchFamily="34" charset="0"/>
              </a:rPr>
              <a:t>(5:12-14)</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417850"/>
            <a:ext cx="11162563" cy="1231106"/>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and so death spread to all men, because all sinned</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51438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Behold, I was brought forth in iniquity, And in sin my mother conceived me.</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51:5</a:t>
            </a:r>
          </a:p>
        </p:txBody>
      </p:sp>
    </p:spTree>
    <p:extLst>
      <p:ext uri="{BB962C8B-B14F-4D97-AF65-F5344CB8AC3E}">
        <p14:creationId xmlns:p14="http://schemas.microsoft.com/office/powerpoint/2010/main" val="1801894318"/>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77381"/>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as in Adam all die, </a:t>
            </a:r>
          </a:p>
          <a:p>
            <a:pPr marL="0" marR="0" algn="ctr">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also in Christ all will be made alive.</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15:22</a:t>
            </a:r>
          </a:p>
        </p:txBody>
      </p:sp>
    </p:spTree>
    <p:extLst>
      <p:ext uri="{BB962C8B-B14F-4D97-AF65-F5344CB8AC3E}">
        <p14:creationId xmlns:p14="http://schemas.microsoft.com/office/powerpoint/2010/main" val="264180630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708916" y="932307"/>
            <a:ext cx="11269723"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alphaUcPeriod"/>
            </a:pPr>
            <a:r>
              <a:rPr lang="en-US" i="0" dirty="0">
                <a:solidFill>
                  <a:schemeClr val="tx1"/>
                </a:solidFill>
                <a:latin typeface="Arial" panose="020B0604020202020204" pitchFamily="34" charset="0"/>
              </a:rPr>
              <a:t>The introduction of sin into the world (5:12a)</a:t>
            </a:r>
          </a:p>
          <a:p>
            <a:pPr marL="571500" lvl="0" indent="-571500">
              <a:buFont typeface="+mj-lt"/>
              <a:buAutoNum type="alphaUcPeriod"/>
            </a:pPr>
            <a:r>
              <a:rPr lang="en-US" i="0" dirty="0">
                <a:solidFill>
                  <a:schemeClr val="tx1"/>
                </a:solidFill>
                <a:latin typeface="Arial" panose="020B0604020202020204" pitchFamily="34" charset="0"/>
              </a:rPr>
              <a:t>The inception of death into the world (5:12b)</a:t>
            </a:r>
          </a:p>
          <a:p>
            <a:pPr marL="571500" lvl="0" indent="-571500">
              <a:buFont typeface="+mj-lt"/>
              <a:buAutoNum type="alphaUcPeriod"/>
            </a:pPr>
            <a:r>
              <a:rPr lang="en-US" i="0" dirty="0">
                <a:solidFill>
                  <a:schemeClr val="tx1"/>
                </a:solidFill>
                <a:latin typeface="Arial" panose="020B0604020202020204" pitchFamily="34" charset="0"/>
              </a:rPr>
              <a:t>The infection of death in the world (5:12c)</a:t>
            </a:r>
          </a:p>
          <a:p>
            <a:pPr marL="571500" lvl="0" indent="-571500">
              <a:buFont typeface="+mj-lt"/>
              <a:buAutoNum type="alphaUcPeriod"/>
            </a:pPr>
            <a:r>
              <a:rPr lang="en-US" i="0" dirty="0">
                <a:solidFill>
                  <a:schemeClr val="tx1"/>
                </a:solidFill>
                <a:latin typeface="Arial" panose="020B0604020202020204" pitchFamily="34" charset="0"/>
              </a:rPr>
              <a:t>The experience of humanity (5:13-14)</a:t>
            </a:r>
          </a:p>
        </p:txBody>
      </p:sp>
      <p:sp>
        <p:nvSpPr>
          <p:cNvPr id="6" name="TextBox 5">
            <a:extLst>
              <a:ext uri="{FF2B5EF4-FFF2-40B4-BE49-F238E27FC236}">
                <a16:creationId xmlns:a16="http://schemas.microsoft.com/office/drawing/2014/main" id="{27341E30-1523-0531-D0E1-7D6824619EE0}"/>
              </a:ext>
            </a:extLst>
          </p:cNvPr>
          <p:cNvSpPr txBox="1"/>
          <p:nvPr/>
        </p:nvSpPr>
        <p:spPr>
          <a:xfrm>
            <a:off x="173039" y="190881"/>
            <a:ext cx="11860466"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I. The Condemnation of Adam </a:t>
            </a:r>
            <a:r>
              <a:rPr lang="en-US" sz="4000" baseline="30000" dirty="0">
                <a:latin typeface="Arial" panose="020B0604020202020204" pitchFamily="34" charset="0"/>
                <a:cs typeface="Arial" panose="020B0604020202020204" pitchFamily="34" charset="0"/>
              </a:rPr>
              <a:t>(5:12-14)</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982926"/>
            <a:ext cx="11162563" cy="1815882"/>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13 for until the Law sin was in the world, but sin is not imputed when there is no law. 14 Nevertheless death reigned from Adam until Moses, even over those who had not sinned in the likeness of the offense of Adam, who is a type of Him who was to come.</a:t>
            </a:r>
            <a:endParaRPr lang="en-US" dirty="0"/>
          </a:p>
        </p:txBody>
      </p:sp>
    </p:spTree>
    <p:extLst>
      <p:ext uri="{BB962C8B-B14F-4D97-AF65-F5344CB8AC3E}">
        <p14:creationId xmlns:p14="http://schemas.microsoft.com/office/powerpoint/2010/main" val="198972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spcBef>
                <a:spcPts val="0"/>
              </a:spcBef>
              <a:spcAft>
                <a:spcPts val="0"/>
              </a:spcAft>
              <a:buAutoNum type="arabicPeriod"/>
            </a:pPr>
            <a:r>
              <a:rPr lang="en-US" sz="40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must not doubt the historicity of Adam and Eve. If we do, we reject the Gospel.</a:t>
            </a:r>
          </a:p>
          <a:p>
            <a:pPr marL="914400" marR="0" indent="-914400" algn="just">
              <a:spcBef>
                <a:spcPts val="0"/>
              </a:spcBef>
              <a:spcAft>
                <a:spcPts val="0"/>
              </a:spcAft>
              <a:buAutoNum type="arabicPeriod"/>
            </a:pPr>
            <a:r>
              <a:rPr lang="en-US" sz="4000" b="0" i="0" dirty="0">
                <a:solidFill>
                  <a:schemeClr val="tx1"/>
                </a:solidFill>
                <a:latin typeface="Calibri" panose="020F0502020204030204" pitchFamily="34" charset="0"/>
                <a:ea typeface="Calibri" panose="020F0502020204030204" pitchFamily="34" charset="0"/>
                <a:cs typeface="Calibri" panose="020F0502020204030204" pitchFamily="34" charset="0"/>
              </a:rPr>
              <a:t>Romans 5:12-14 presents to us what theologians referred to as the doctrine of original sin. We need to understand original sin.</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23713020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Are You in Adam or in Christ?</a:t>
            </a:r>
          </a:p>
          <a:p>
            <a:pPr algn="ctr"/>
            <a:r>
              <a:rPr lang="en-US" sz="3600" b="1" dirty="0">
                <a:solidFill>
                  <a:schemeClr val="tx1"/>
                </a:solidFill>
                <a:latin typeface="Avenir Next LT Pro Light" panose="020B0304020202020204" pitchFamily="34" charset="0"/>
              </a:rPr>
              <a:t>Romans 5:12</a:t>
            </a:r>
            <a:r>
              <a:rPr lang="en-US" sz="3600" b="1" dirty="0">
                <a:latin typeface="Avenir Next LT Pro Light" panose="020B0304020202020204" pitchFamily="34" charset="0"/>
              </a:rPr>
              <a:t>-21 (Part 1)</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September 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366921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 Therefore, just as through one man sin entered into the world, and death through sin, and so death spread to all men, because all sinned —  13 for until the Law sin was in the world, but sin is not imputed when there is no law. 14 Nevertheless death reigned from Adam until Moses, even over those who had not sinned in the likeness of the offense of Adam, who is a type of Him who was to come.</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5:12-14</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74995"/>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 But the free gift is not like the transgression. For if by the transgression of the one the many died, much more did the grace of God and the gift by the grace of the one Man, Jesus Christ, abound to the many. 16 The gift is not like that which came through the one who sinned; for on the one hand the judgment arose from one transgression resulting in condemnation, but on the other hand the free gift arose from many transgressions resulting in justification. 17 For if by the transgression of the one, death reigned through the one, much more those who receive the abundance of grace and of the gift of righteousness will reign in life through the One, Jesus Christ.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6138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5:15-16</a:t>
            </a:r>
          </a:p>
        </p:txBody>
      </p:sp>
    </p:spTree>
    <p:extLst>
      <p:ext uri="{BB962C8B-B14F-4D97-AF65-F5344CB8AC3E}">
        <p14:creationId xmlns:p14="http://schemas.microsoft.com/office/powerpoint/2010/main" val="419679945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 So then as through one transgression there resulted condemnation to all men, even so through one act of righteousness there resulted justification of life to all men. 19 For as through the one man's disobedience the many were made sinners, even so through the obedience of the One the many will be made righteous. 20 The Law came in so that the transgression would increase; but where sin increased, grace abounded all the more, 21 so that, as sin reigned in death, even so grace would reign through righteousness to eternal life through Jesus Christ our Lord.</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5:18-21</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rPr>
              <a:t>The Condemnation of Adam </a:t>
            </a:r>
            <a:r>
              <a:rPr lang="en-US" sz="3400" b="0" i="0" baseline="30000" dirty="0">
                <a:solidFill>
                  <a:schemeClr val="tx1"/>
                </a:solidFill>
                <a:effectLst/>
                <a:latin typeface="Arial" panose="020B0604020202020204" pitchFamily="34" charset="0"/>
                <a:ea typeface="Calibri" panose="020F0502020204030204" pitchFamily="34" charset="0"/>
              </a:rPr>
              <a:t>(5:12-14)</a:t>
            </a:r>
          </a:p>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rPr>
              <a:t>The Commendation of Christ </a:t>
            </a:r>
            <a:r>
              <a:rPr lang="en-US" sz="3400" b="0" i="0" baseline="30000" dirty="0">
                <a:solidFill>
                  <a:schemeClr val="tx1"/>
                </a:solidFill>
                <a:effectLst/>
                <a:latin typeface="Arial" panose="020B0604020202020204" pitchFamily="34" charset="0"/>
                <a:ea typeface="Calibri" panose="020F0502020204030204" pitchFamily="34" charset="0"/>
              </a:rPr>
              <a:t>(5:15-17)</a:t>
            </a:r>
          </a:p>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rPr>
              <a:t>The Contradistinction between Adam and Christ </a:t>
            </a:r>
            <a:r>
              <a:rPr lang="en-US" sz="3400" b="0" i="0" baseline="30000" dirty="0">
                <a:solidFill>
                  <a:schemeClr val="tx1"/>
                </a:solidFill>
                <a:effectLst/>
                <a:latin typeface="Arial" panose="020B0604020202020204" pitchFamily="34" charset="0"/>
                <a:ea typeface="Calibri" panose="020F0502020204030204" pitchFamily="34" charset="0"/>
              </a:rPr>
              <a:t>(5:18-21)</a:t>
            </a:r>
            <a:r>
              <a:rPr lang="en-US" sz="3400" b="0" baseline="30000" dirty="0">
                <a:effectLst/>
                <a:latin typeface="Arial" panose="020B0604020202020204" pitchFamily="34" charset="0"/>
                <a:ea typeface="Calibri" panose="020F0502020204030204" pitchFamily="34" charset="0"/>
                <a:cs typeface="Times New Roman" panose="02020603050405020304" pitchFamily="18" charset="0"/>
              </a:rPr>
              <a:t>)</a:t>
            </a:r>
            <a:endParaRPr lang="en-US" sz="3400" b="0" baseline="30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5:12-21</a:t>
            </a:r>
          </a:p>
        </p:txBody>
      </p:sp>
    </p:spTree>
    <p:extLst>
      <p:ext uri="{BB962C8B-B14F-4D97-AF65-F5344CB8AC3E}">
        <p14:creationId xmlns:p14="http://schemas.microsoft.com/office/powerpoint/2010/main" val="2141408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4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82193" y="898767"/>
            <a:ext cx="12274193"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R="0" algn="ctr">
              <a:spcBef>
                <a:spcPts val="0"/>
              </a:spcBef>
              <a:spcAft>
                <a:spcPts val="0"/>
              </a:spcAft>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There are two representatives: </a:t>
            </a:r>
          </a:p>
          <a:p>
            <a:pPr marL="0" marR="0" algn="ctr">
              <a:spcBef>
                <a:spcPts val="0"/>
              </a:spcBef>
              <a:spcAft>
                <a:spcPts val="0"/>
              </a:spcAft>
            </a:pPr>
            <a:r>
              <a:rPr lang="en-US"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Adam and Christ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R="0" algn="ctr">
              <a:spcBef>
                <a:spcPts val="0"/>
              </a:spcBef>
              <a:spcAft>
                <a:spcPts val="0"/>
              </a:spcAft>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There are two acts: </a:t>
            </a:r>
          </a:p>
          <a:p>
            <a:pPr marL="0" marR="0" algn="ctr">
              <a:spcBef>
                <a:spcPts val="0"/>
              </a:spcBef>
              <a:spcAft>
                <a:spcPts val="0"/>
              </a:spcAft>
            </a:pPr>
            <a:r>
              <a:rPr lang="en-US"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One of sin against God </a:t>
            </a:r>
          </a:p>
          <a:p>
            <a:pPr marL="0" marR="0" algn="ctr">
              <a:spcBef>
                <a:spcPts val="0"/>
              </a:spcBef>
              <a:spcAft>
                <a:spcPts val="0"/>
              </a:spcAft>
            </a:pPr>
            <a:r>
              <a:rPr lang="en-US"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and one of obedience to God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R="0" algn="ctr">
              <a:spcBef>
                <a:spcPts val="0"/>
              </a:spcBef>
              <a:spcAft>
                <a:spcPts val="0"/>
              </a:spcAft>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There are two results: </a:t>
            </a:r>
          </a:p>
          <a:p>
            <a:pPr marL="0" marR="0" algn="ctr">
              <a:spcBef>
                <a:spcPts val="0"/>
              </a:spcBef>
              <a:spcAft>
                <a:spcPts val="0"/>
              </a:spcAft>
            </a:pPr>
            <a:r>
              <a:rPr lang="en-US"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death or life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R="0" algn="ctr">
              <a:spcBef>
                <a:spcPts val="0"/>
              </a:spcBef>
              <a:spcAft>
                <a:spcPts val="0"/>
              </a:spcAft>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There are two races: </a:t>
            </a:r>
          </a:p>
          <a:p>
            <a:pPr marL="0" marR="0" algn="ctr">
              <a:spcBef>
                <a:spcPts val="0"/>
              </a:spcBef>
              <a:spcAft>
                <a:spcPts val="0"/>
              </a:spcAft>
            </a:pPr>
            <a:r>
              <a:rPr lang="en-US"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Adam’s hell-bound race; Christ’s reconciled race</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Contrast Between the Two: Adam and Christ</a:t>
            </a:r>
          </a:p>
        </p:txBody>
      </p:sp>
    </p:spTree>
    <p:extLst>
      <p:ext uri="{BB962C8B-B14F-4D97-AF65-F5344CB8AC3E}">
        <p14:creationId xmlns:p14="http://schemas.microsoft.com/office/powerpoint/2010/main" val="921762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45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250"/>
                                        <p:tgtEl>
                                          <p:spTgt spid="3">
                                            <p:txEl>
                                              <p:pRg st="3" end="3"/>
                                            </p:txEl>
                                          </p:spTgt>
                                        </p:tgtEl>
                                      </p:cBhvr>
                                    </p:animEffect>
                                  </p:childTnLst>
                                </p:cTn>
                              </p:par>
                            </p:childTnLst>
                          </p:cTn>
                        </p:par>
                        <p:par>
                          <p:cTn id="16" fill="hold">
                            <p:stCondLst>
                              <p:cond delay="675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250"/>
                                        <p:tgtEl>
                                          <p:spTgt spid="3">
                                            <p:txEl>
                                              <p:pRg st="4" end="4"/>
                                            </p:txEl>
                                          </p:spTgt>
                                        </p:tgtEl>
                                      </p:cBhvr>
                                    </p:animEffect>
                                  </p:childTnLst>
                                </p:cTn>
                              </p:par>
                            </p:childTnLst>
                          </p:cTn>
                        </p:par>
                        <p:par>
                          <p:cTn id="20" fill="hold">
                            <p:stCondLst>
                              <p:cond delay="9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250"/>
                                        <p:tgtEl>
                                          <p:spTgt spid="3">
                                            <p:txEl>
                                              <p:pRg st="5" end="5"/>
                                            </p:txEl>
                                          </p:spTgt>
                                        </p:tgtEl>
                                      </p:cBhvr>
                                    </p:animEffect>
                                  </p:childTnLst>
                                </p:cTn>
                              </p:par>
                            </p:childTnLst>
                          </p:cTn>
                        </p:par>
                        <p:par>
                          <p:cTn id="24" fill="hold">
                            <p:stCondLst>
                              <p:cond delay="11250"/>
                            </p:stCondLst>
                            <p:childTnLst>
                              <p:par>
                                <p:cTn id="25" presetID="10" presetClass="entr" presetSubtype="0" fill="hold" grpId="0"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250"/>
                                        <p:tgtEl>
                                          <p:spTgt spid="3">
                                            <p:txEl>
                                              <p:pRg st="7" end="7"/>
                                            </p:txEl>
                                          </p:spTgt>
                                        </p:tgtEl>
                                      </p:cBhvr>
                                    </p:animEffect>
                                  </p:childTnLst>
                                </p:cTn>
                              </p:par>
                            </p:childTnLst>
                          </p:cTn>
                        </p:par>
                        <p:par>
                          <p:cTn id="28" fill="hold">
                            <p:stCondLst>
                              <p:cond delay="13500"/>
                            </p:stCondLst>
                            <p:childTnLst>
                              <p:par>
                                <p:cTn id="29" presetID="10" presetClass="entr" presetSubtype="0" fill="hold" grpId="0"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250"/>
                                        <p:tgtEl>
                                          <p:spTgt spid="3">
                                            <p:txEl>
                                              <p:pRg st="8" end="8"/>
                                            </p:txEl>
                                          </p:spTgt>
                                        </p:tgtEl>
                                      </p:cBhvr>
                                    </p:animEffect>
                                  </p:childTnLst>
                                </p:cTn>
                              </p:par>
                            </p:childTnLst>
                          </p:cTn>
                        </p:par>
                        <p:par>
                          <p:cTn id="32" fill="hold">
                            <p:stCondLst>
                              <p:cond delay="15750"/>
                            </p:stCondLst>
                            <p:childTnLst>
                              <p:par>
                                <p:cTn id="33" presetID="10" presetClass="entr" presetSubtype="0" fill="hold" grpId="0" nodeType="after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2250"/>
                                        <p:tgtEl>
                                          <p:spTgt spid="3">
                                            <p:txEl>
                                              <p:pRg st="10" end="10"/>
                                            </p:txEl>
                                          </p:spTgt>
                                        </p:tgtEl>
                                      </p:cBhvr>
                                    </p:animEffect>
                                  </p:childTnLst>
                                </p:cTn>
                              </p:par>
                            </p:childTnLst>
                          </p:cTn>
                        </p:par>
                        <p:par>
                          <p:cTn id="36" fill="hold">
                            <p:stCondLst>
                              <p:cond delay="18000"/>
                            </p:stCondLst>
                            <p:childTnLst>
                              <p:par>
                                <p:cTn id="37" presetID="10" presetClass="entr" presetSubtype="0" fill="hold" grpId="0" nodeType="after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225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708916" y="932307"/>
            <a:ext cx="112697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alphaUcPeriod"/>
            </a:pPr>
            <a:r>
              <a:rPr lang="en-US" i="0" dirty="0">
                <a:solidFill>
                  <a:schemeClr val="tx1"/>
                </a:solidFill>
                <a:latin typeface="Arial" panose="020B0604020202020204" pitchFamily="34" charset="0"/>
              </a:rPr>
              <a:t>The introduction of sin into the world (5:12a)</a:t>
            </a:r>
          </a:p>
        </p:txBody>
      </p:sp>
      <p:sp>
        <p:nvSpPr>
          <p:cNvPr id="6" name="TextBox 5">
            <a:extLst>
              <a:ext uri="{FF2B5EF4-FFF2-40B4-BE49-F238E27FC236}">
                <a16:creationId xmlns:a16="http://schemas.microsoft.com/office/drawing/2014/main" id="{27341E30-1523-0531-D0E1-7D6824619EE0}"/>
              </a:ext>
            </a:extLst>
          </p:cNvPr>
          <p:cNvSpPr txBox="1"/>
          <p:nvPr/>
        </p:nvSpPr>
        <p:spPr>
          <a:xfrm>
            <a:off x="173039" y="190881"/>
            <a:ext cx="11860466"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I. The Condemnation of Adam </a:t>
            </a:r>
            <a:r>
              <a:rPr lang="en-US" sz="4000" baseline="30000" dirty="0">
                <a:latin typeface="Arial" panose="020B0604020202020204" pitchFamily="34" charset="0"/>
                <a:cs typeface="Arial" panose="020B0604020202020204" pitchFamily="34" charset="0"/>
              </a:rPr>
              <a:t>(5:12-14)</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231106"/>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Therefore, just as through one man sin entered into the world…</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Then the LORD God took the man and put him into the garden of Eden to cultivate it and keep it. 16 The LORD God commanded the man, saying, ‘From any tree of the garden you may eat freely; 17 but from the tree of the knowledge of good and evil you shall not eat, for in the day that you eat from it you will surely die.’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2:15-17</a:t>
            </a:r>
          </a:p>
        </p:txBody>
      </p:sp>
    </p:spTree>
    <p:extLst>
      <p:ext uri="{BB962C8B-B14F-4D97-AF65-F5344CB8AC3E}">
        <p14:creationId xmlns:p14="http://schemas.microsoft.com/office/powerpoint/2010/main" val="316374356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as in Adam all die…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15:22a</a:t>
            </a:r>
          </a:p>
        </p:txBody>
      </p:sp>
    </p:spTree>
    <p:extLst>
      <p:ext uri="{BB962C8B-B14F-4D97-AF65-F5344CB8AC3E}">
        <p14:creationId xmlns:p14="http://schemas.microsoft.com/office/powerpoint/2010/main" val="1349583354"/>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4052</TotalTime>
  <Words>945</Words>
  <Application>Microsoft Office PowerPoint</Application>
  <PresentationFormat>Widescreen</PresentationFormat>
  <Paragraphs>65</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34</cp:revision>
  <dcterms:created xsi:type="dcterms:W3CDTF">2022-12-30T16:15:56Z</dcterms:created>
  <dcterms:modified xsi:type="dcterms:W3CDTF">2024-09-07T17:49:58Z</dcterms:modified>
</cp:coreProperties>
</file>